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169150" cy="5376863" type="B5ISO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4">
          <p15:clr>
            <a:srgbClr val="A4A3A4"/>
          </p15:clr>
        </p15:guide>
        <p15:guide id="2" pos="22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6B0DE"/>
    <a:srgbClr val="03BCE1"/>
    <a:srgbClr val="00E3DE"/>
    <a:srgbClr val="FFFF99"/>
    <a:srgbClr val="FFCCFF"/>
    <a:srgbClr val="000000"/>
    <a:srgbClr val="CC00CC"/>
    <a:srgbClr val="66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704" autoAdjust="0"/>
  </p:normalViewPr>
  <p:slideViewPr>
    <p:cSldViewPr>
      <p:cViewPr varScale="1">
        <p:scale>
          <a:sx n="102" d="100"/>
          <a:sy n="102" d="100"/>
        </p:scale>
        <p:origin x="1680" y="72"/>
      </p:cViewPr>
      <p:guideLst>
        <p:guide orient="horz" pos="1694"/>
        <p:guide pos="22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spucs23@kwcs.jp" userId="b991457fee002271" providerId="LiveId" clId="{6BFFE1AB-386C-434D-BAA8-B872C782876F}"/>
    <pc:docChg chg="modSld">
      <pc:chgData name="jspucs23@kwcs.jp" userId="b991457fee002271" providerId="LiveId" clId="{6BFFE1AB-386C-434D-BAA8-B872C782876F}" dt="2023-07-21T00:18:16.082" v="10" actId="20577"/>
      <pc:docMkLst>
        <pc:docMk/>
      </pc:docMkLst>
      <pc:sldChg chg="modSp mod">
        <pc:chgData name="jspucs23@kwcs.jp" userId="b991457fee002271" providerId="LiveId" clId="{6BFFE1AB-386C-434D-BAA8-B872C782876F}" dt="2023-07-21T00:18:16.082" v="10" actId="20577"/>
        <pc:sldMkLst>
          <pc:docMk/>
          <pc:sldMk cId="0" sldId="258"/>
        </pc:sldMkLst>
        <pc:graphicFrameChg chg="modGraphic">
          <ac:chgData name="jspucs23@kwcs.jp" userId="b991457fee002271" providerId="LiveId" clId="{6BFFE1AB-386C-434D-BAA8-B872C782876F}" dt="2023-07-21T00:18:16.082" v="10" actId="20577"/>
          <ac:graphicFrameMkLst>
            <pc:docMk/>
            <pc:sldMk cId="0" sldId="258"/>
            <ac:graphicFrameMk id="2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4342" cy="495793"/>
          </a:xfrm>
          <a:prstGeom prst="rect">
            <a:avLst/>
          </a:prstGeom>
        </p:spPr>
        <p:txBody>
          <a:bodyPr vert="horz" lIns="88162" tIns="44080" rIns="88162" bIns="44080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1813" y="3"/>
            <a:ext cx="2944342" cy="495793"/>
          </a:xfrm>
          <a:prstGeom prst="rect">
            <a:avLst/>
          </a:prstGeom>
        </p:spPr>
        <p:txBody>
          <a:bodyPr vert="horz" lIns="88162" tIns="44080" rIns="88162" bIns="44080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2024/5/24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29308"/>
            <a:ext cx="2944342" cy="495793"/>
          </a:xfrm>
          <a:prstGeom prst="rect">
            <a:avLst/>
          </a:prstGeom>
        </p:spPr>
        <p:txBody>
          <a:bodyPr vert="horz" lIns="88162" tIns="44080" rIns="88162" bIns="44080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1813" y="9429308"/>
            <a:ext cx="2944342" cy="495793"/>
          </a:xfrm>
          <a:prstGeom prst="rect">
            <a:avLst/>
          </a:prstGeom>
        </p:spPr>
        <p:txBody>
          <a:bodyPr vert="horz" lIns="88162" tIns="44080" rIns="88162" bIns="44080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7333"/>
          </a:xfrm>
          <a:prstGeom prst="rect">
            <a:avLst/>
          </a:prstGeom>
        </p:spPr>
        <p:txBody>
          <a:bodyPr vert="horz" lIns="105933" tIns="52968" rIns="105933" bIns="52968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0296" y="3"/>
            <a:ext cx="2945862" cy="497333"/>
          </a:xfrm>
          <a:prstGeom prst="rect">
            <a:avLst/>
          </a:prstGeom>
        </p:spPr>
        <p:txBody>
          <a:bodyPr vert="horz" lIns="105933" tIns="52968" rIns="105933" bIns="52968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2024/5/24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5933" tIns="52968" rIns="105933" bIns="52968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466" y="4716193"/>
            <a:ext cx="5438748" cy="4466755"/>
          </a:xfrm>
          <a:prstGeom prst="rect">
            <a:avLst/>
          </a:prstGeom>
        </p:spPr>
        <p:txBody>
          <a:bodyPr vert="horz" lIns="105933" tIns="52968" rIns="105933" bIns="52968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27768"/>
            <a:ext cx="2945862" cy="497332"/>
          </a:xfrm>
          <a:prstGeom prst="rect">
            <a:avLst/>
          </a:prstGeom>
        </p:spPr>
        <p:txBody>
          <a:bodyPr vert="horz" lIns="105933" tIns="52968" rIns="105933" bIns="52968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0296" y="9427768"/>
            <a:ext cx="2945862" cy="497332"/>
          </a:xfrm>
          <a:prstGeom prst="rect">
            <a:avLst/>
          </a:prstGeom>
        </p:spPr>
        <p:txBody>
          <a:bodyPr vert="horz" lIns="105933" tIns="52968" rIns="105933" bIns="52968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6635" indent="-275629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2515" indent="-220503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43522" indent="-220503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84528" indent="-220503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25533" indent="-22050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66540" indent="-22050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07546" indent="-22050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48554" indent="-22050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8163" y="1670050"/>
            <a:ext cx="6092825" cy="11525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4738" y="3046413"/>
            <a:ext cx="5019675" cy="13747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97475" y="215900"/>
            <a:ext cx="1612900" cy="458787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8775" y="215900"/>
            <a:ext cx="4686300" cy="458787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6738" y="3454400"/>
            <a:ext cx="6092825" cy="10683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6738" y="2279650"/>
            <a:ext cx="6092825" cy="11747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8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8775" y="1203325"/>
            <a:ext cx="3167063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8775" y="1704975"/>
            <a:ext cx="3167063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41725" y="1203325"/>
            <a:ext cx="3168650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41725" y="1704975"/>
            <a:ext cx="3168650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775" y="214313"/>
            <a:ext cx="2359025" cy="911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03525" y="214313"/>
            <a:ext cx="4006850" cy="45894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8775" y="1125538"/>
            <a:ext cx="2359025" cy="3678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4938" y="3763963"/>
            <a:ext cx="4302125" cy="444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04938" y="481013"/>
            <a:ext cx="4302125" cy="3225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04938" y="4208463"/>
            <a:ext cx="4302125" cy="630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215900"/>
            <a:ext cx="6451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54125"/>
            <a:ext cx="6451600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49513" y="4895850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37150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68288" indent="-268288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22383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2pPr>
      <a:lvl3pPr marL="895350" indent="-177800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1900">
          <a:solidFill>
            <a:schemeClr val="tx1"/>
          </a:solidFill>
          <a:latin typeface="+mn-lt"/>
          <a:ea typeface="+mn-ea"/>
        </a:defRPr>
      </a:lvl3pPr>
      <a:lvl4pPr marL="1254125" indent="-17938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1612900" indent="-179388" algn="l" defTabSz="717550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0701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5273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29845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4417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5"/>
          <p:cNvSpPr>
            <a:spLocks noChangeArrowheads="1"/>
          </p:cNvSpPr>
          <p:nvPr/>
        </p:nvSpPr>
        <p:spPr bwMode="auto">
          <a:xfrm>
            <a:off x="0" y="0"/>
            <a:ext cx="7169150" cy="5376863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0" y="0"/>
            <a:ext cx="7164388" cy="960239"/>
          </a:xfrm>
          <a:prstGeom prst="rect">
            <a:avLst/>
          </a:prstGeom>
          <a:solidFill>
            <a:srgbClr val="0066FF"/>
          </a:solidFill>
          <a:ln w="15875">
            <a:solidFill>
              <a:schemeClr val="tx1"/>
            </a:solidFill>
          </a:ln>
        </p:spPr>
        <p:txBody>
          <a:bodyPr lIns="71680" tIns="35840" rIns="71680" bIns="35840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ja-JP" altLang="en-US" sz="2400" b="1" kern="0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2400" b="1" kern="0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79</a:t>
            </a:r>
            <a:r>
              <a:rPr lang="ja-JP" altLang="en-US" sz="2400" b="1" kern="0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回日本消化器外科学会総会</a:t>
            </a:r>
            <a:endParaRPr lang="en-US" altLang="ja-JP" sz="2400" b="1" kern="0" dirty="0">
              <a:solidFill>
                <a:schemeClr val="bg1"/>
              </a:solidFill>
              <a:latin typeface="Yu Gothic UI" panose="020B0500000000000000" pitchFamily="50" charset="-128"/>
              <a:ea typeface="Yu Gothic UI" panose="020B0500000000000000" pitchFamily="50" charset="-128"/>
              <a:cs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en-US" altLang="ja-JP" sz="2400" b="1" kern="0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400" b="1" kern="0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送付状</a:t>
            </a:r>
            <a:r>
              <a:rPr lang="en-US" altLang="ja-JP" sz="2400" b="1" kern="0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2400" b="1" kern="0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　関連学会ポスター・チラシ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12624"/>
              </p:ext>
            </p:extLst>
          </p:nvPr>
        </p:nvGraphicFramePr>
        <p:xfrm>
          <a:off x="108743" y="1039085"/>
          <a:ext cx="6946902" cy="4001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7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6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6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05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学会名・研究会名・団体名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6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634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ご担当者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ご所属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634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お名前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504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ご連絡先（</a:t>
                      </a:r>
                      <a:r>
                        <a:rPr kumimoji="1" lang="en-US" altLang="ja-JP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TEL</a:t>
                      </a: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）</a:t>
                      </a:r>
                    </a:p>
                  </a:txBody>
                  <a:tcPr marL="91435" marR="91435" marT="45707" marB="45707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1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備考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　　　　　　</a:t>
                      </a:r>
                      <a:endParaRPr kumimoji="1" lang="en-US" altLang="ja-JP" sz="14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個数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　　　　　　</a:t>
                      </a:r>
                      <a:endParaRPr kumimoji="1" lang="en-US" altLang="ja-JP" sz="14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　　／　　個口</a:t>
                      </a:r>
                    </a:p>
                  </a:txBody>
                  <a:tcPr marL="91435" marR="91435" marT="45707" marB="4570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40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送付先</a:t>
                      </a:r>
                      <a:endParaRPr kumimoji="1" lang="en-US" altLang="ja-JP" sz="13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〒</a:t>
                      </a:r>
                      <a:r>
                        <a:rPr lang="en-US" altLang="zh-TW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750-0018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  <a:r>
                        <a:rPr lang="zh-TW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山口県下関市豊前田町</a:t>
                      </a:r>
                      <a:r>
                        <a:rPr lang="en-US" altLang="zh-TW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3</a:t>
                      </a:r>
                      <a:r>
                        <a:rPr lang="zh-TW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丁目</a:t>
                      </a:r>
                      <a:r>
                        <a:rPr lang="en-US" altLang="zh-TW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3-1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</a:t>
                      </a:r>
                      <a:r>
                        <a:rPr lang="en-US" altLang="zh-TW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TEL</a:t>
                      </a:r>
                      <a:r>
                        <a:rPr lang="zh-TW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：</a:t>
                      </a:r>
                      <a:r>
                        <a:rPr lang="en-US" altLang="zh-TW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083-231-5600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海峡メッセ下関　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4F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リフレッシュルーム（運営本部）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第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79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回日本消化器外科学会総会　当日運営サポート事務局行</a:t>
                      </a: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9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着日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2024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年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7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月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16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日（火）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10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時～</a:t>
                      </a:r>
                      <a:r>
                        <a:rPr kumimoji="1" lang="en-US" altLang="ja-JP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12</a:t>
                      </a:r>
                      <a:r>
                        <a:rPr kumimoji="1" lang="ja-JP" altLang="en-US" sz="20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時着指定</a:t>
                      </a: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2739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必要事項を全てご記入の上、必ず荷物側面の見えやすい場所に</a:t>
                      </a: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全ての荷物に貼付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してください。</a:t>
                      </a:r>
                      <a:endParaRPr lang="en-US" altLang="ja-JP" sz="1050" dirty="0">
                        <a:solidFill>
                          <a:schemeClr val="tx2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※</a:t>
                      </a:r>
                      <a:r>
                        <a:rPr kumimoji="1" lang="ja-JP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スペースには限りがありますので、掲示・設置場所については運営側にご一任ください。</a:t>
                      </a:r>
                      <a:endParaRPr kumimoji="1" lang="en-US" altLang="ja-JP" sz="1050" b="0" i="0" kern="1200" dirty="0">
                        <a:solidFill>
                          <a:schemeClr val="tx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本送付状は</a:t>
                      </a: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カラーで印刷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をお願いします。　</a:t>
                      </a:r>
                      <a:r>
                        <a:rPr lang="en-US" altLang="ja-JP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050" b="0" i="0" kern="1200" dirty="0">
                          <a:solidFill>
                            <a:schemeClr val="tx1"/>
                          </a:solidFill>
                          <a:effectLst/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+mn-cs"/>
                        </a:rPr>
                        <a:t>終了後は事務局にて残部を破棄させていただきます。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</TotalTime>
  <Words>153</Words>
  <Application>Microsoft Office PowerPoint</Application>
  <PresentationFormat>B5 (ISO) 176x250 mm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Yu Gothic UI</vt:lpstr>
      <vt:lpstr>Arial</vt:lpstr>
      <vt:lpstr>Calibri</vt:lpstr>
      <vt:lpstr>標準デザイン</vt:lpstr>
      <vt:lpstr>PowerPoint プレゼンテーション</vt:lpstr>
    </vt:vector>
  </TitlesOfParts>
  <Company>Japan Convention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第64回国立病院総合医学会 荷札①【福岡国際会議場　1階　ストックルームA宛】</dc:title>
  <dc:creator>JCS_Kyushu</dc:creator>
  <cp:lastModifiedBy>奈美 藤川</cp:lastModifiedBy>
  <cp:revision>128</cp:revision>
  <cp:lastPrinted>2023-03-20T03:02:03Z</cp:lastPrinted>
  <dcterms:created xsi:type="dcterms:W3CDTF">2011-01-14T11:42:04Z</dcterms:created>
  <dcterms:modified xsi:type="dcterms:W3CDTF">2024-05-24T10:29:39Z</dcterms:modified>
</cp:coreProperties>
</file>