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64" autoAdjust="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 dai" userId="47f0e805abbf67ac" providerId="LiveId" clId="{A34CFBE4-7E18-4552-BDF6-1C5CFB30035D}"/>
    <pc:docChg chg="custSel modSld">
      <pc:chgData name="dai dai" userId="47f0e805abbf67ac" providerId="LiveId" clId="{A34CFBE4-7E18-4552-BDF6-1C5CFB30035D}" dt="2024-01-26T07:31:40.706" v="7" actId="20577"/>
      <pc:docMkLst>
        <pc:docMk/>
      </pc:docMkLst>
      <pc:sldChg chg="addSp delSp modSp mod">
        <pc:chgData name="dai dai" userId="47f0e805abbf67ac" providerId="LiveId" clId="{A34CFBE4-7E18-4552-BDF6-1C5CFB30035D}" dt="2024-01-26T07:31:40.706" v="7" actId="20577"/>
        <pc:sldMkLst>
          <pc:docMk/>
          <pc:sldMk cId="4210232248" sldId="256"/>
        </pc:sldMkLst>
        <pc:spChg chg="mod">
          <ac:chgData name="dai dai" userId="47f0e805abbf67ac" providerId="LiveId" clId="{A34CFBE4-7E18-4552-BDF6-1C5CFB30035D}" dt="2024-01-26T07:31:40.706" v="7" actId="20577"/>
          <ac:spMkLst>
            <pc:docMk/>
            <pc:sldMk cId="4210232248" sldId="256"/>
            <ac:spMk id="4" creationId="{00000000-0000-0000-0000-000000000000}"/>
          </ac:spMkLst>
        </pc:spChg>
        <pc:picChg chg="del">
          <ac:chgData name="dai dai" userId="47f0e805abbf67ac" providerId="LiveId" clId="{A34CFBE4-7E18-4552-BDF6-1C5CFB30035D}" dt="2024-01-26T07:31:16.675" v="0" actId="478"/>
          <ac:picMkLst>
            <pc:docMk/>
            <pc:sldMk cId="4210232248" sldId="256"/>
            <ac:picMk id="2" creationId="{7E99E387-1E5D-9D4D-8D15-F580DADB8E94}"/>
          </ac:picMkLst>
        </pc:picChg>
        <pc:picChg chg="add mod">
          <ac:chgData name="dai dai" userId="47f0e805abbf67ac" providerId="LiveId" clId="{A34CFBE4-7E18-4552-BDF6-1C5CFB30035D}" dt="2024-01-26T07:31:29.296" v="3" actId="12789"/>
          <ac:picMkLst>
            <pc:docMk/>
            <pc:sldMk cId="4210232248" sldId="256"/>
            <ac:picMk id="3" creationId="{B7B707BB-4F66-9FA1-A6CA-A8DB8F01D9E7}"/>
          </ac:picMkLst>
        </pc:picChg>
        <pc:picChg chg="mod">
          <ac:chgData name="dai dai" userId="47f0e805abbf67ac" providerId="LiveId" clId="{A34CFBE4-7E18-4552-BDF6-1C5CFB30035D}" dt="2024-01-26T07:31:29.296" v="3" actId="12789"/>
          <ac:picMkLst>
            <pc:docMk/>
            <pc:sldMk cId="4210232248" sldId="256"/>
            <ac:picMk id="9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5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3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2316172" y="203182"/>
            <a:ext cx="741682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79th General Meeting of </a:t>
            </a:r>
          </a:p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28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575730" y="1213152"/>
            <a:ext cx="4968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2058188" y="1528991"/>
            <a:ext cx="8275478" cy="386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1600" dirty="0">
                <a:latin typeface="+mn-lt"/>
              </a:rPr>
              <a:t>In connection with the presentation, I disclose COI with the following companies/organizations.</a:t>
            </a:r>
            <a:endParaRPr lang="ja-JP" altLang="en-US" sz="1600" dirty="0">
              <a:latin typeface="+mn-l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8140" y="188640"/>
            <a:ext cx="11468100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824405"/>
              </p:ext>
            </p:extLst>
          </p:nvPr>
        </p:nvGraphicFramePr>
        <p:xfrm>
          <a:off x="579120" y="1938536"/>
          <a:ext cx="11033762" cy="46939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423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1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9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Category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No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Yes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If yes, give names of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speakers  and entities.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1. Employment/Leadership position/Advisory role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2. Stock ownership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3. Patent royalties/licensing fees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4. Honoraria (e.g. lecture fees)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5. Fees for promotional materials (e.g. manuscript fee)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6. Research funding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7. Scholarship donations/Grants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30285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8. Accepted</a:t>
                      </a:r>
                      <a:r>
                        <a:rPr lang="en-US" altLang="ja-JP" sz="1400" kern="0" baseline="0" dirty="0">
                          <a:effectLst/>
                        </a:rPr>
                        <a:t> r</a:t>
                      </a:r>
                      <a:r>
                        <a:rPr lang="en-US" altLang="ja-JP" sz="1400" kern="0" dirty="0">
                          <a:effectLst/>
                        </a:rPr>
                        <a:t>esearch staff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8954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9. Endowed Chair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dirty="0">
                          <a:effectLst/>
                        </a:rPr>
                        <a:t>10. Compensations for unconnected</a:t>
                      </a:r>
                      <a:r>
                        <a:rPr lang="en-US" altLang="ja-JP" sz="1400" kern="0" baseline="0" dirty="0">
                          <a:effectLst/>
                        </a:rPr>
                        <a:t> with research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baseline="0" dirty="0">
                          <a:effectLst/>
                        </a:rPr>
                        <a:t>       (e.g. for trips, gifts) </a:t>
                      </a:r>
                      <a:r>
                        <a:rPr lang="en-US" altLang="ja-JP" sz="1400" kern="0" dirty="0">
                          <a:effectLst/>
                        </a:rPr>
                        <a:t> 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79770"/>
                  </a:ext>
                </a:extLst>
              </a:tr>
            </a:tbl>
          </a:graphicData>
        </a:graphic>
      </p:graphicFrame>
      <p:pic>
        <p:nvPicPr>
          <p:cNvPr id="9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" y="305901"/>
            <a:ext cx="792000" cy="87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コネクタ 9"/>
          <p:cNvCxnSpPr>
            <a:cxnSpLocks/>
          </p:cNvCxnSpPr>
          <p:nvPr/>
        </p:nvCxnSpPr>
        <p:spPr>
          <a:xfrm flipV="1">
            <a:off x="579120" y="1582484"/>
            <a:ext cx="11033762" cy="144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 descr="ロゴ, アイコン&#10;&#10;自動的に生成された説明">
            <a:extLst>
              <a:ext uri="{FF2B5EF4-FFF2-40B4-BE49-F238E27FC236}">
                <a16:creationId xmlns:a16="http://schemas.microsoft.com/office/drawing/2014/main" id="{B7B707BB-4F66-9FA1-A6CA-A8DB8F01D9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863" y="276335"/>
            <a:ext cx="711350" cy="93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3224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128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 dai</cp:lastModifiedBy>
  <cp:revision>35</cp:revision>
  <cp:lastPrinted>2019-05-29T06:30:14Z</cp:lastPrinted>
  <dcterms:created xsi:type="dcterms:W3CDTF">2014-10-29T07:30:55Z</dcterms:created>
  <dcterms:modified xsi:type="dcterms:W3CDTF">2024-01-26T07:31:43Z</dcterms:modified>
</cp:coreProperties>
</file>