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10"/>
  </p:notesMasterIdLst>
  <p:sldIdLst>
    <p:sldId id="266" r:id="rId4"/>
    <p:sldId id="257" r:id="rId5"/>
    <p:sldId id="264" r:id="rId6"/>
    <p:sldId id="259" r:id="rId7"/>
    <p:sldId id="268" r:id="rId8"/>
    <p:sldId id="261" r:id="rId9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/>
    <p:restoredTop sz="94663"/>
  </p:normalViewPr>
  <p:slideViewPr>
    <p:cSldViewPr snapToGrid="0" snapToObjects="1">
      <p:cViewPr varScale="1">
        <p:scale>
          <a:sx n="106" d="100"/>
          <a:sy n="106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2000" y="2160000"/>
            <a:ext cx="720000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132000" y="5040000"/>
            <a:ext cx="720000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131998" y="2880000"/>
            <a:ext cx="720000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3131999" y="5472000"/>
            <a:ext cx="720000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52000" y="1080000"/>
            <a:ext cx="918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152000" y="900000"/>
            <a:ext cx="918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972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972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972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0FDADD0-324F-D043-921E-A7C173DB3D8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000" y="360000"/>
            <a:ext cx="720000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32000" y="2088000"/>
            <a:ext cx="720000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4567195F-72E6-2042-B37A-E5EA71193F3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556" y="1587"/>
            <a:ext cx="106807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000" y="360000"/>
            <a:ext cx="9180000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52000" y="1259999"/>
            <a:ext cx="9180000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998" y="7200000"/>
            <a:ext cx="5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2382103-F554-014B-AB9A-65768267879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148"/>
            <a:ext cx="10691813" cy="7555379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9" y="360000"/>
            <a:ext cx="8532000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9998" y="1260000"/>
            <a:ext cx="8532000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998" y="7200000"/>
            <a:ext cx="54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C40C87-E676-DF42-92F3-CE767375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412690-7826-774A-A065-758549869E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05A9328-AF62-7541-AC68-CBF0EA60E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8204D7A-2960-DE4E-B3C4-DA96EC6628F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64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9500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A28A1-B761-2D45-8336-D4D1C8F8B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1B8897-5F2F-BB45-A6E8-38402478C4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A568BC7-07BE-AC4F-ADEF-7A965D62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63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49B432-B21F-C64F-873C-AB393C0C9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8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4396D-E807-8643-A331-E7A5C8CFC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679BBA-8D58-5540-9D5C-DA8798D055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AB3A3F6-8CA1-1D44-B731-1DFF9291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278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0EE639-3084-5D4C-8810-1D8622AD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50693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4952</TotalTime>
  <Words>4</Words>
  <Application>Microsoft Macintosh PowerPoint</Application>
  <PresentationFormat>ユーザー設定</PresentationFormat>
  <Paragraphs>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游ゴシック</vt:lpstr>
      <vt:lpstr>Arial</vt:lpstr>
      <vt:lpstr>デザインの設定</vt:lpstr>
      <vt:lpstr>中面A</vt:lpstr>
      <vt:lpstr>2_中面A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KAKAMU TOMOYA</dc:creator>
  <cp:lastModifiedBy>KAKAMU TOMOYA</cp:lastModifiedBy>
  <cp:revision>33</cp:revision>
  <dcterms:created xsi:type="dcterms:W3CDTF">2019-03-19T07:01:51Z</dcterms:created>
  <dcterms:modified xsi:type="dcterms:W3CDTF">2019-06-11T06:46:47Z</dcterms:modified>
</cp:coreProperties>
</file>